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3" r:id="rId7"/>
    <p:sldId id="259" r:id="rId8"/>
    <p:sldId id="260" r:id="rId9"/>
    <p:sldId id="264" r:id="rId10"/>
    <p:sldId id="265" r:id="rId11"/>
    <p:sldId id="261" r:id="rId12"/>
    <p:sldId id="262" r:id="rId13"/>
    <p:sldId id="266" r:id="rId14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614CF4-6E81-428E-9D54-4204AE646840}" v="10" dt="2022-10-25T20:50:14.3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he Jones" userId="ea5641ee-3838-44ff-ac65-f085f58b99f4" providerId="ADAL" clId="{E9614CF4-6E81-428E-9D54-4204AE646840}"/>
    <pc:docChg chg="undo redo custSel addSld modSld">
      <pc:chgData name="Marthe Jones" userId="ea5641ee-3838-44ff-ac65-f085f58b99f4" providerId="ADAL" clId="{E9614CF4-6E81-428E-9D54-4204AE646840}" dt="2022-10-25T20:51:15.393" v="1064" actId="403"/>
      <pc:docMkLst>
        <pc:docMk/>
      </pc:docMkLst>
      <pc:sldChg chg="modSp mod">
        <pc:chgData name="Marthe Jones" userId="ea5641ee-3838-44ff-ac65-f085f58b99f4" providerId="ADAL" clId="{E9614CF4-6E81-428E-9D54-4204AE646840}" dt="2022-09-13T20:38:30.861" v="710" actId="27636"/>
        <pc:sldMkLst>
          <pc:docMk/>
          <pc:sldMk cId="2440880681" sldId="256"/>
        </pc:sldMkLst>
        <pc:spChg chg="mod">
          <ac:chgData name="Marthe Jones" userId="ea5641ee-3838-44ff-ac65-f085f58b99f4" providerId="ADAL" clId="{E9614CF4-6E81-428E-9D54-4204AE646840}" dt="2022-09-13T20:38:30.861" v="710" actId="27636"/>
          <ac:spMkLst>
            <pc:docMk/>
            <pc:sldMk cId="2440880681" sldId="256"/>
            <ac:spMk id="3" creationId="{00000000-0000-0000-0000-000000000000}"/>
          </ac:spMkLst>
        </pc:spChg>
      </pc:sldChg>
      <pc:sldChg chg="modSp mod">
        <pc:chgData name="Marthe Jones" userId="ea5641ee-3838-44ff-ac65-f085f58b99f4" providerId="ADAL" clId="{E9614CF4-6E81-428E-9D54-4204AE646840}" dt="2022-09-12T00:32:00.964" v="653" actId="5793"/>
        <pc:sldMkLst>
          <pc:docMk/>
          <pc:sldMk cId="761775136" sldId="260"/>
        </pc:sldMkLst>
        <pc:spChg chg="mod">
          <ac:chgData name="Marthe Jones" userId="ea5641ee-3838-44ff-ac65-f085f58b99f4" providerId="ADAL" clId="{E9614CF4-6E81-428E-9D54-4204AE646840}" dt="2022-09-12T00:32:00.964" v="653" actId="5793"/>
          <ac:spMkLst>
            <pc:docMk/>
            <pc:sldMk cId="761775136" sldId="260"/>
            <ac:spMk id="3" creationId="{00000000-0000-0000-0000-000000000000}"/>
          </ac:spMkLst>
        </pc:spChg>
        <pc:picChg chg="mod">
          <ac:chgData name="Marthe Jones" userId="ea5641ee-3838-44ff-ac65-f085f58b99f4" providerId="ADAL" clId="{E9614CF4-6E81-428E-9D54-4204AE646840}" dt="2022-09-12T00:31:27.677" v="652" actId="1076"/>
          <ac:picMkLst>
            <pc:docMk/>
            <pc:sldMk cId="761775136" sldId="260"/>
            <ac:picMk id="5" creationId="{188432D7-7D5F-4C71-B528-8233C05F05D2}"/>
          </ac:picMkLst>
        </pc:picChg>
      </pc:sldChg>
      <pc:sldChg chg="modSp mod">
        <pc:chgData name="Marthe Jones" userId="ea5641ee-3838-44ff-ac65-f085f58b99f4" providerId="ADAL" clId="{E9614CF4-6E81-428E-9D54-4204AE646840}" dt="2022-10-04T19:28:47.350" v="1031" actId="20577"/>
        <pc:sldMkLst>
          <pc:docMk/>
          <pc:sldMk cId="3471855786" sldId="261"/>
        </pc:sldMkLst>
        <pc:spChg chg="mod">
          <ac:chgData name="Marthe Jones" userId="ea5641ee-3838-44ff-ac65-f085f58b99f4" providerId="ADAL" clId="{E9614CF4-6E81-428E-9D54-4204AE646840}" dt="2022-10-04T19:28:47.350" v="1031" actId="20577"/>
          <ac:spMkLst>
            <pc:docMk/>
            <pc:sldMk cId="3471855786" sldId="261"/>
            <ac:spMk id="3" creationId="{00000000-0000-0000-0000-000000000000}"/>
          </ac:spMkLst>
        </pc:spChg>
      </pc:sldChg>
      <pc:sldChg chg="addSp modSp mod setBg">
        <pc:chgData name="Marthe Jones" userId="ea5641ee-3838-44ff-ac65-f085f58b99f4" providerId="ADAL" clId="{E9614CF4-6E81-428E-9D54-4204AE646840}" dt="2022-10-25T20:51:15.393" v="1064" actId="403"/>
        <pc:sldMkLst>
          <pc:docMk/>
          <pc:sldMk cId="1458103487" sldId="262"/>
        </pc:sldMkLst>
        <pc:spChg chg="mod">
          <ac:chgData name="Marthe Jones" userId="ea5641ee-3838-44ff-ac65-f085f58b99f4" providerId="ADAL" clId="{E9614CF4-6E81-428E-9D54-4204AE646840}" dt="2022-10-25T20:48:54.540" v="1038" actId="26606"/>
          <ac:spMkLst>
            <pc:docMk/>
            <pc:sldMk cId="1458103487" sldId="262"/>
            <ac:spMk id="2" creationId="{00000000-0000-0000-0000-000000000000}"/>
          </ac:spMkLst>
        </pc:spChg>
        <pc:spChg chg="mod">
          <ac:chgData name="Marthe Jones" userId="ea5641ee-3838-44ff-ac65-f085f58b99f4" providerId="ADAL" clId="{E9614CF4-6E81-428E-9D54-4204AE646840}" dt="2022-10-25T20:51:15.393" v="1064" actId="403"/>
          <ac:spMkLst>
            <pc:docMk/>
            <pc:sldMk cId="1458103487" sldId="262"/>
            <ac:spMk id="3" creationId="{00000000-0000-0000-0000-000000000000}"/>
          </ac:spMkLst>
        </pc:spChg>
        <pc:picChg chg="add mod">
          <ac:chgData name="Marthe Jones" userId="ea5641ee-3838-44ff-ac65-f085f58b99f4" providerId="ADAL" clId="{E9614CF4-6E81-428E-9D54-4204AE646840}" dt="2022-10-25T20:50:48.971" v="1056" actId="1076"/>
          <ac:picMkLst>
            <pc:docMk/>
            <pc:sldMk cId="1458103487" sldId="262"/>
            <ac:picMk id="5" creationId="{12434EED-D7BF-4AB6-993A-8CCDB16C9BB5}"/>
          </ac:picMkLst>
        </pc:picChg>
      </pc:sldChg>
      <pc:sldChg chg="modSp mod">
        <pc:chgData name="Marthe Jones" userId="ea5641ee-3838-44ff-ac65-f085f58b99f4" providerId="ADAL" clId="{E9614CF4-6E81-428E-9D54-4204AE646840}" dt="2022-09-11T13:31:13.669" v="46" actId="20577"/>
        <pc:sldMkLst>
          <pc:docMk/>
          <pc:sldMk cId="2871759969" sldId="263"/>
        </pc:sldMkLst>
        <pc:spChg chg="mod">
          <ac:chgData name="Marthe Jones" userId="ea5641ee-3838-44ff-ac65-f085f58b99f4" providerId="ADAL" clId="{E9614CF4-6E81-428E-9D54-4204AE646840}" dt="2022-09-11T13:31:13.669" v="46" actId="20577"/>
          <ac:spMkLst>
            <pc:docMk/>
            <pc:sldMk cId="2871759969" sldId="263"/>
            <ac:spMk id="4" creationId="{00000000-0000-0000-0000-000000000000}"/>
          </ac:spMkLst>
        </pc:spChg>
      </pc:sldChg>
      <pc:sldChg chg="modSp mod">
        <pc:chgData name="Marthe Jones" userId="ea5641ee-3838-44ff-ac65-f085f58b99f4" providerId="ADAL" clId="{E9614CF4-6E81-428E-9D54-4204AE646840}" dt="2022-09-11T18:40:22.367" v="273" actId="6549"/>
        <pc:sldMkLst>
          <pc:docMk/>
          <pc:sldMk cId="343417492" sldId="264"/>
        </pc:sldMkLst>
        <pc:spChg chg="mod">
          <ac:chgData name="Marthe Jones" userId="ea5641ee-3838-44ff-ac65-f085f58b99f4" providerId="ADAL" clId="{E9614CF4-6E81-428E-9D54-4204AE646840}" dt="2022-09-11T18:40:22.367" v="273" actId="6549"/>
          <ac:spMkLst>
            <pc:docMk/>
            <pc:sldMk cId="343417492" sldId="264"/>
            <ac:spMk id="3" creationId="{00000000-0000-0000-0000-000000000000}"/>
          </ac:spMkLst>
        </pc:spChg>
      </pc:sldChg>
      <pc:sldChg chg="modSp mod">
        <pc:chgData name="Marthe Jones" userId="ea5641ee-3838-44ff-ac65-f085f58b99f4" providerId="ADAL" clId="{E9614CF4-6E81-428E-9D54-4204AE646840}" dt="2022-09-11T18:43:10.131" v="375" actId="313"/>
        <pc:sldMkLst>
          <pc:docMk/>
          <pc:sldMk cId="1269500828" sldId="265"/>
        </pc:sldMkLst>
        <pc:spChg chg="mod">
          <ac:chgData name="Marthe Jones" userId="ea5641ee-3838-44ff-ac65-f085f58b99f4" providerId="ADAL" clId="{E9614CF4-6E81-428E-9D54-4204AE646840}" dt="2022-09-11T18:43:10.131" v="375" actId="313"/>
          <ac:spMkLst>
            <pc:docMk/>
            <pc:sldMk cId="1269500828" sldId="265"/>
            <ac:spMk id="3" creationId="{00000000-0000-0000-0000-000000000000}"/>
          </ac:spMkLst>
        </pc:spChg>
      </pc:sldChg>
      <pc:sldChg chg="modSp add mod">
        <pc:chgData name="Marthe Jones" userId="ea5641ee-3838-44ff-ac65-f085f58b99f4" providerId="ADAL" clId="{E9614CF4-6E81-428E-9D54-4204AE646840}" dt="2022-10-04T19:13:01.081" v="1018" actId="6549"/>
        <pc:sldMkLst>
          <pc:docMk/>
          <pc:sldMk cId="1813118459" sldId="266"/>
        </pc:sldMkLst>
        <pc:spChg chg="mod">
          <ac:chgData name="Marthe Jones" userId="ea5641ee-3838-44ff-ac65-f085f58b99f4" providerId="ADAL" clId="{E9614CF4-6E81-428E-9D54-4204AE646840}" dt="2022-10-04T19:10:39.415" v="869" actId="113"/>
          <ac:spMkLst>
            <pc:docMk/>
            <pc:sldMk cId="1813118459" sldId="266"/>
            <ac:spMk id="2" creationId="{00000000-0000-0000-0000-000000000000}"/>
          </ac:spMkLst>
        </pc:spChg>
        <pc:spChg chg="mod">
          <ac:chgData name="Marthe Jones" userId="ea5641ee-3838-44ff-ac65-f085f58b99f4" providerId="ADAL" clId="{E9614CF4-6E81-428E-9D54-4204AE646840}" dt="2022-10-04T19:13:01.081" v="1018" actId="6549"/>
          <ac:spMkLst>
            <pc:docMk/>
            <pc:sldMk cId="1813118459" sldId="26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Nina.copening@cobbk12.org" TargetMode="External"/><Relationship Id="rId2" Type="http://schemas.openxmlformats.org/officeDocument/2006/relationships/hyperlink" Target="mailto:Marthe.jones@cobbk12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Betaclub.org" TargetMode="External"/><Relationship Id="rId4" Type="http://schemas.openxmlformats.org/officeDocument/2006/relationships/hyperlink" Target="mailto:Laura.demilio@cobbk12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www.picserver.org/o/opportunit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nd/3.0/" TargetMode="External"/><Relationship Id="rId2" Type="http://schemas.openxmlformats.org/officeDocument/2006/relationships/hyperlink" Target="http://www.votewatch.eu/blog/survey-results-sd-group-and-ep-president-seen-as-instrumental-in-postponing-ttip-vot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mailto:nina.copening@cobbk12.org" TargetMode="External"/><Relationship Id="rId4" Type="http://schemas.openxmlformats.org/officeDocument/2006/relationships/hyperlink" Target="mailto:marthe.jones@cobbk12.or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s://hi.m.wikipedia.org/wiki/%E0%A4%9A%E0%A4%BF%E0%A4%A4%E0%A5%8D%E0%A4%B0:Pay-Per-Use_Sign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d/3.0/" TargetMode="External"/><Relationship Id="rId2" Type="http://schemas.openxmlformats.org/officeDocument/2006/relationships/hyperlink" Target="http://www.3rdgradethoughts.com/2014/04/using-student-numbers-to-keep-organized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://www.picpedia.org/highway-signs/a/applicatio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orms.office.com/r/kr4gJCQfuB" TargetMode="Externa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forms.office.com/r/6raTSXaFa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6412368-7E6B-4064-B6FA-72DF6DA0C2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14FE20-9BCC-4219-A8AD-B1C110BD55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1447416" y="778050"/>
            <a:ext cx="5525305" cy="34868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1116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116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116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116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116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116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116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116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1162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br>
              <a:rPr lang="en-US" altLang="en-US" sz="3200" b="1" cap="none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altLang="en-US" sz="3200" b="1" cap="none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altLang="en-US" sz="3200" b="1" cap="none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altLang="en-US" sz="3200" b="1" cap="none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altLang="en-US" sz="3200" b="1" cap="none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4000" b="1" cap="none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Lovinggood Middle School </a:t>
            </a:r>
            <a:br>
              <a:rPr lang="en-US" altLang="en-US" sz="4000" b="1" cap="none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altLang="en-US" sz="4000" b="1" cap="none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4000" b="1" cap="none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JUNIOR BETA CLUB</a:t>
            </a:r>
            <a:br>
              <a:rPr lang="en-US" altLang="en-US" sz="2400" b="1" cap="none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2400" b="1" cap="none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r>
              <a:rPr lang="en-US" altLang="en-US" sz="1800" b="1" cap="none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					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1625" algn="ctr"/>
              </a:tabLs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1625" algn="ctr"/>
              </a:tabLst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617" y="3531203"/>
            <a:ext cx="5530919" cy="2164421"/>
          </a:xfrm>
        </p:spPr>
        <p:txBody>
          <a:bodyPr>
            <a:normAutofit/>
          </a:bodyPr>
          <a:lstStyle/>
          <a:p>
            <a:r>
              <a:rPr lang="en-US" b="1" dirty="0"/>
              <a:t>Club Sponsors:  </a:t>
            </a:r>
            <a:endParaRPr lang="en-US" dirty="0"/>
          </a:p>
          <a:p>
            <a:r>
              <a:rPr lang="en-US" dirty="0"/>
              <a:t>Mrs. Jones,   Ms. Copening,   </a:t>
            </a:r>
            <a:r>
              <a:rPr lang="en-US" dirty="0" err="1"/>
              <a:t>mRs.</a:t>
            </a:r>
            <a:r>
              <a:rPr lang="en-US" dirty="0"/>
              <a:t> D'Emilio</a:t>
            </a:r>
          </a:p>
          <a:p>
            <a:r>
              <a:rPr lang="en-US" dirty="0"/>
              <a:t>Please scan the </a:t>
            </a:r>
            <a:r>
              <a:rPr lang="en-US" dirty="0" err="1"/>
              <a:t>qr</a:t>
            </a:r>
            <a:r>
              <a:rPr lang="en-US" dirty="0"/>
              <a:t> code for your attendance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661C966-C6C8-4667-903D-E68521C35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8" y="3528543"/>
            <a:ext cx="55361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6439133-030D-427C-AADE-2B48B1991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77388" y="482171"/>
            <a:chExt cx="4074533" cy="514910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C11378B-6628-411A-9A79-CF10232D7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77388" y="482171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8E6BF6A-26B8-45E6-887E-FE78A7984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47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82388B0B-738B-4313-8674-79D97E74A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1624" y="977965"/>
            <a:ext cx="3119444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DAF5507-1F9E-41E7-9126-04B0D55AC5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6373" y="1716815"/>
            <a:ext cx="2799103" cy="26652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DF84359-5DD6-461B-9519-90AA2F46C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90BC892-CE86-41EE-8A3B-2178D5170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880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400" dirty="0"/>
              <a:t>Email – </a:t>
            </a:r>
            <a:r>
              <a:rPr lang="en-US" sz="5400" dirty="0">
                <a:hlinkClick r:id="rId2"/>
              </a:rPr>
              <a:t>Marthe.jones@cobbk12.org</a:t>
            </a:r>
            <a:endParaRPr lang="en-US" sz="5400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400" dirty="0"/>
              <a:t>Email – </a:t>
            </a:r>
            <a:r>
              <a:rPr lang="en-US" sz="5400" dirty="0">
                <a:hlinkClick r:id="rId3"/>
              </a:rPr>
              <a:t>Nina.copening@cobbk12.org</a:t>
            </a:r>
            <a:endParaRPr lang="en-US" sz="5400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400" dirty="0"/>
              <a:t>Email – </a:t>
            </a:r>
            <a:r>
              <a:rPr lang="en-US" sz="5400" dirty="0">
                <a:hlinkClick r:id="rId4"/>
              </a:rPr>
              <a:t>Laura.demilio@cobbk12.org</a:t>
            </a:r>
            <a:endParaRPr lang="en-US" sz="5400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5400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400" dirty="0"/>
              <a:t>Access </a:t>
            </a:r>
            <a:r>
              <a:rPr lang="en-US" sz="5400" dirty="0">
                <a:hlinkClick r:id="rId5"/>
              </a:rPr>
              <a:t>Betaclub.org</a:t>
            </a:r>
            <a:r>
              <a:rPr lang="en-US" sz="5400" dirty="0"/>
              <a:t> for more information about the club.</a:t>
            </a:r>
            <a:r>
              <a:rPr lang="en-US" sz="6400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1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0362" y="1"/>
            <a:ext cx="8937266" cy="1518698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en-US" sz="4000" cap="none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4900" cap="none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GOALS OF THE </a:t>
            </a:r>
            <a:br>
              <a:rPr lang="en-US" altLang="en-US" sz="4900" cap="none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4900" cap="none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NATIONAL BETA CLUB</a:t>
            </a:r>
            <a:br>
              <a:rPr lang="en-US" altLang="en-US" sz="4900" cap="none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40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" y="2330692"/>
            <a:ext cx="12059919" cy="3227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en-US" sz="2400" cap="all" dirty="0"/>
              <a:t>MISSION STATEMENT:   </a:t>
            </a:r>
            <a:r>
              <a:rPr lang="en-US" sz="2400" dirty="0"/>
              <a:t>To promote the ideals of academic achievement, character, service and leadership among elementary and secondary school students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ACHIEVEMENT - Recognize and honor high academic achievement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CHARACTER - Prepare young people for life and empower them to be successful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LEADERSHIP - Develop the leaders of tomorrow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SERVICE - Demonstrate our motto which is to lead by serving others</a:t>
            </a:r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B0FDB31-DB9D-4CB0-BC78-5BDFB5F48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040" y="534924"/>
            <a:ext cx="2438400" cy="60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035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1" y="355601"/>
            <a:ext cx="7899620" cy="123951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000" b="1" cap="none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LOVINGGOOD MIDDLE SCHOOL</a:t>
            </a:r>
            <a:br>
              <a:rPr lang="en-US" altLang="en-US" sz="4000" b="1" cap="none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4000" b="1" cap="none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JR. BETA CLUB</a:t>
            </a:r>
            <a:br>
              <a:rPr lang="en-US" altLang="en-US" cap="none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1790004"/>
            <a:ext cx="12268863" cy="3898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US" dirty="0"/>
              <a:t>We are a Division II Chapter of the National Beta Club.</a:t>
            </a:r>
          </a:p>
          <a:p>
            <a:pPr fontAlgn="base"/>
            <a:r>
              <a:rPr lang="en-US" dirty="0"/>
              <a:t>Our branch work to create a positive atmosphere at Lovinggood by serving others and displaying leadership skills. </a:t>
            </a:r>
          </a:p>
          <a:p>
            <a:pPr fontAlgn="base"/>
            <a:r>
              <a:rPr lang="en-US" dirty="0"/>
              <a:t>Members are held at high expectations with exemplary academic progress. You will strive to eventually become mentors for other students.</a:t>
            </a:r>
          </a:p>
          <a:p>
            <a:pPr fontAlgn="base"/>
            <a:r>
              <a:rPr lang="en-US" dirty="0"/>
              <a:t>In past years, Jr. Beta members have participated in community service, Hillgrove Homecoming Parade, Valentine Candy Grams, in the Rising 6th Grade Virtual Tours, clean-up of classrooms and the Lost and Found, programs in neighborhood elementary schools, and in projects that help improve school morale.</a:t>
            </a:r>
          </a:p>
          <a:p>
            <a:pPr fontAlgn="base"/>
            <a:r>
              <a:rPr lang="en-US" dirty="0"/>
              <a:t>We will follow the motto of the National Beta Club which is </a:t>
            </a:r>
            <a:r>
              <a:rPr lang="en-US" b="1" dirty="0"/>
              <a:t>"Let Us Lead By Serving Others.” </a:t>
            </a:r>
            <a:r>
              <a:rPr lang="en-US" dirty="0"/>
              <a:t>This</a:t>
            </a:r>
            <a:r>
              <a:rPr lang="en-US" b="1" dirty="0"/>
              <a:t> </a:t>
            </a:r>
            <a:r>
              <a:rPr lang="en-US" dirty="0"/>
              <a:t>motto is the philosophy upon which the National Beta Club is based on. </a:t>
            </a:r>
          </a:p>
        </p:txBody>
      </p:sp>
    </p:spTree>
    <p:extLst>
      <p:ext uri="{BB962C8B-B14F-4D97-AF65-F5344CB8AC3E}">
        <p14:creationId xmlns:p14="http://schemas.microsoft.com/office/powerpoint/2010/main" val="2871759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ED83283-0784-44BB-89D0-AE2475687022}"/>
              </a:ext>
            </a:extLst>
          </p:cNvPr>
          <p:cNvSpPr txBox="1"/>
          <p:nvPr/>
        </p:nvSpPr>
        <p:spPr>
          <a:xfrm>
            <a:off x="9771145" y="6657945"/>
            <a:ext cx="2420855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2" tooltip="http://www.picserver.org/o/opportunity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3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outdoor, sign, street&#10;&#10;Description automatically generated">
            <a:extLst>
              <a:ext uri="{FF2B5EF4-FFF2-40B4-BE49-F238E27FC236}">
                <a16:creationId xmlns:a16="http://schemas.microsoft.com/office/drawing/2014/main" id="{2E3A6F80-AF7A-407D-A60A-236170B2247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50000"/>
            <a:extLst>
              <a:ext uri="{837473B0-CC2E-450A-ABE3-18F120FF3D39}">
                <a1611:picAttrSrcUrl xmlns:a1611="http://schemas.microsoft.com/office/drawing/2016/11/main" r:id="rId2"/>
              </a:ext>
            </a:extLst>
          </a:blip>
          <a:srcRect t="4253" r="-1" b="-1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sp>
        <p:nvSpPr>
          <p:cNvPr id="1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6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909" y="1079500"/>
            <a:ext cx="4226387" cy="4699000"/>
          </a:xfrm>
        </p:spPr>
        <p:txBody>
          <a:bodyPr anchor="ctr">
            <a:normAutofit/>
          </a:bodyPr>
          <a:lstStyle/>
          <a:p>
            <a:r>
              <a:rPr lang="en-US" sz="3600" b="1" dirty="0"/>
              <a:t>Opportunities for being a Member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5272" y="695521"/>
            <a:ext cx="6085091" cy="6360160"/>
          </a:xfrm>
        </p:spPr>
        <p:txBody>
          <a:bodyPr anchor="ctr">
            <a:normAutofit/>
          </a:bodyPr>
          <a:lstStyle/>
          <a:p>
            <a:r>
              <a:rPr lang="en-US" sz="2800" dirty="0"/>
              <a:t>Make friends and have fun</a:t>
            </a:r>
          </a:p>
          <a:p>
            <a:r>
              <a:rPr lang="en-US" sz="2800" dirty="0"/>
              <a:t>Make decisions on club activities</a:t>
            </a:r>
          </a:p>
          <a:p>
            <a:r>
              <a:rPr lang="en-US" sz="2800" dirty="0"/>
              <a:t>Vote on club decisions</a:t>
            </a:r>
          </a:p>
          <a:p>
            <a:r>
              <a:rPr lang="en-US" sz="2800" dirty="0"/>
              <a:t>Participate in activities at Lovinggood that will improve your leadership skills</a:t>
            </a:r>
          </a:p>
          <a:p>
            <a:r>
              <a:rPr lang="en-US" sz="2800" dirty="0"/>
              <a:t>Volunteer in community service programs</a:t>
            </a:r>
          </a:p>
          <a:p>
            <a:r>
              <a:rPr lang="en-US" sz="2800" dirty="0"/>
              <a:t>Mentor future leaders</a:t>
            </a:r>
          </a:p>
          <a:p>
            <a:r>
              <a:rPr lang="en-US" sz="2800" dirty="0"/>
              <a:t>Celebrate being inducted into the National Beta Club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2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95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6FEF0D8-51CC-4580-971A-1E635D50C925}"/>
              </a:ext>
            </a:extLst>
          </p:cNvPr>
          <p:cNvSpPr txBox="1"/>
          <p:nvPr/>
        </p:nvSpPr>
        <p:spPr>
          <a:xfrm rot="16200000">
            <a:off x="9652411" y="3731357"/>
            <a:ext cx="262123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2" tooltip="http://www.votewatch.eu/blog/survey-results-sd-group-and-ep-president-seen-as-instrumental-in-postponing-ttip-vote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3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b="1"/>
              <a:t>Membership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15734"/>
            <a:ext cx="10432112" cy="403774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600" dirty="0"/>
              <a:t>Maintain all A’s and/or B’s in all subjects and all S’s in conduct.  Report cards will be checked after each quarter and before the Induction Ceremony.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Attend at least 8 Junior Beta Club meetings one Tuesday per month from 4:30 p.m. to 5:30 p.m. Email Mrs. Jones or Ms. Copening if you know you will be absent from a meeting at </a:t>
            </a:r>
            <a:r>
              <a:rPr lang="en-US" sz="1600" dirty="0">
                <a:hlinkClick r:id="rId4"/>
              </a:rPr>
              <a:t>marthe.jones@cobbk12.org</a:t>
            </a:r>
            <a:r>
              <a:rPr lang="en-US" sz="1600" dirty="0"/>
              <a:t> or </a:t>
            </a:r>
            <a:r>
              <a:rPr lang="en-US" sz="1600" dirty="0">
                <a:hlinkClick r:id="rId5"/>
              </a:rPr>
              <a:t>nina.copening@cobbk12.org</a:t>
            </a:r>
            <a:r>
              <a:rPr lang="en-US" sz="1600" dirty="0"/>
              <a:t>.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Complete 10 hours of school/community service and at least 5 of these hours must be completed with the club.  </a:t>
            </a:r>
            <a:r>
              <a:rPr lang="en-US" sz="1600" b="1" dirty="0"/>
              <a:t>Service hours </a:t>
            </a:r>
            <a:r>
              <a:rPr lang="en-US" sz="1600" dirty="0"/>
              <a:t>must be completed, recorded on form, and signed by Ms. Copening by Tuesday, May 2, 2023. 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Complete and submit this application and club dues by Tuesday, November 1</a:t>
            </a:r>
            <a:r>
              <a:rPr lang="en-US" sz="1600" baseline="30000" dirty="0"/>
              <a:t>st</a:t>
            </a:r>
            <a:r>
              <a:rPr lang="en-US" sz="1600" dirty="0"/>
              <a:t>, 2022. 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Deadlines for due dates must be met. 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FF0000"/>
                </a:solidFill>
              </a:rPr>
              <a:t>Membership is a privilege and may be revoked at any time if you fail to meet academic or conduct requirements without refund of dues. 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100" dirty="0"/>
          </a:p>
          <a:p>
            <a:pPr>
              <a:lnSpc>
                <a:spcPct val="110000"/>
              </a:lnSpc>
            </a:pPr>
            <a:endParaRPr lang="en-US" sz="1100" dirty="0"/>
          </a:p>
          <a:p>
            <a:pPr>
              <a:lnSpc>
                <a:spcPct val="110000"/>
              </a:lnSpc>
            </a:pPr>
            <a:endParaRPr lang="en-US" sz="11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8432D7-7D5F-4C71-B528-8233C05F05D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837473B0-CC2E-450A-ABE3-18F120FF3D39}">
                <a1611:picAttrSrcUrl xmlns:a1611="http://schemas.microsoft.com/office/drawing/2016/11/main" r:id="rId2"/>
              </a:ext>
            </a:extLst>
          </a:blip>
          <a:srcRect r="1336"/>
          <a:stretch/>
        </p:blipFill>
        <p:spPr>
          <a:xfrm>
            <a:off x="10362426" y="1955944"/>
            <a:ext cx="1829574" cy="328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775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DF98B8C-9296-4D98-974E-088288F2A36C}"/>
              </a:ext>
            </a:extLst>
          </p:cNvPr>
          <p:cNvSpPr txBox="1"/>
          <p:nvPr/>
        </p:nvSpPr>
        <p:spPr>
          <a:xfrm>
            <a:off x="363794" y="5167555"/>
            <a:ext cx="31246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2" tooltip="https://hi.m.wikipedia.org/wiki/%E0%A4%9A%E0%A4%BF%E0%A4%A4%E0%A5%8D%E0%A4%B0:Pay-Per-Use_Sign.png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3" tooltip="https://creativecommons.org/licenses/by-sa/3.0/"/>
              </a:rPr>
              <a:t>CC BY-SA</a:t>
            </a:r>
            <a:endParaRPr lang="en-US" sz="900" dirty="0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1" y="467360"/>
            <a:ext cx="3780402" cy="5357243"/>
          </a:xfrm>
        </p:spPr>
        <p:txBody>
          <a:bodyPr>
            <a:normAutofit/>
          </a:bodyPr>
          <a:lstStyle/>
          <a:p>
            <a:pPr algn="ctr"/>
            <a:r>
              <a:rPr lang="en-US" sz="2700" b="1" dirty="0">
                <a:solidFill>
                  <a:srgbClr val="FFFFFF"/>
                </a:solidFill>
              </a:rPr>
              <a:t>Membership dues</a:t>
            </a:r>
            <a:br>
              <a:rPr lang="en-US" sz="2700" b="1" dirty="0">
                <a:solidFill>
                  <a:srgbClr val="FFFFFF"/>
                </a:solidFill>
              </a:rPr>
            </a:br>
            <a:br>
              <a:rPr lang="en-US" sz="2700" b="1" dirty="0">
                <a:solidFill>
                  <a:srgbClr val="FFFFFF"/>
                </a:solidFill>
              </a:rPr>
            </a:br>
            <a:br>
              <a:rPr lang="en-US" sz="2700" b="1" dirty="0">
                <a:solidFill>
                  <a:srgbClr val="FFFFFF"/>
                </a:solidFill>
              </a:rPr>
            </a:br>
            <a:endParaRPr lang="en-US" sz="27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5594" y="81280"/>
            <a:ext cx="7122612" cy="6685279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The club membership dues are $30.00 for new members and includes registration fee, membership card, membership certificate, membership pin, and a club t-shirt.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Returning members dues are $15.00 and includes club activities and upholds membership. 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Dues must be paid by Tuesday, November 1, 2022. Make checks payable to Lovinggood Middle School.  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Mark JR. BETA CLUB on the front of the white envelope and put in the black drop box.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>
                <a:solidFill>
                  <a:srgbClr val="FF0000"/>
                </a:solidFill>
              </a:rPr>
              <a:t>Please make sure to write student’s name on all correspondence.</a:t>
            </a:r>
          </a:p>
          <a:p>
            <a:pPr>
              <a:lnSpc>
                <a:spcPct val="110000"/>
              </a:lnSpc>
            </a:pPr>
            <a:endParaRPr lang="en-US" sz="1700" dirty="0"/>
          </a:p>
          <a:p>
            <a:pPr>
              <a:lnSpc>
                <a:spcPct val="110000"/>
              </a:lnSpc>
            </a:pPr>
            <a:endParaRPr lang="en-US" sz="1700" dirty="0"/>
          </a:p>
          <a:p>
            <a:pPr>
              <a:lnSpc>
                <a:spcPct val="110000"/>
              </a:lnSpc>
            </a:pPr>
            <a:endParaRPr lang="en-US" sz="1700" dirty="0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B9324AE5-87AE-42A7-9C9C-BC21E6DDFA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2"/>
              </a:ext>
            </a:extLst>
          </a:blip>
          <a:stretch>
            <a:fillRect/>
          </a:stretch>
        </p:blipFill>
        <p:spPr>
          <a:xfrm>
            <a:off x="203201" y="1445644"/>
            <a:ext cx="3606799" cy="484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7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4B9C564-626E-4D2B-8A29-2C3A66C5403E}"/>
              </a:ext>
            </a:extLst>
          </p:cNvPr>
          <p:cNvSpPr txBox="1"/>
          <p:nvPr/>
        </p:nvSpPr>
        <p:spPr>
          <a:xfrm>
            <a:off x="7655296" y="3228945"/>
            <a:ext cx="2457724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2" tooltip="http://www.3rdgradethoughts.com/2014/04/using-student-numbers-to-keep-organized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3" tooltip="https://creativecommons.org/licenses/by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BY-ND</a:t>
            </a:r>
            <a:endParaRPr lang="en-US" sz="7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/>
              <a:t>Club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8" y="2015734"/>
            <a:ext cx="5843301" cy="345061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3200" dirty="0"/>
              <a:t>Twice a month on Tuesdays from 4:30-5:30 P.M. – Meeting reminders will be shared through the student’s Outlook email address provided on your application and during the school’s morning announcements.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  <a:p>
            <a:pPr>
              <a:lnSpc>
                <a:spcPct val="110000"/>
              </a:lnSpc>
            </a:pPr>
            <a:endParaRPr lang="en-US" sz="1700" b="1" dirty="0"/>
          </a:p>
          <a:p>
            <a:pPr>
              <a:lnSpc>
                <a:spcPct val="110000"/>
              </a:lnSpc>
            </a:pPr>
            <a:endParaRPr lang="en-US" sz="1700" b="1" dirty="0"/>
          </a:p>
          <a:p>
            <a:pPr>
              <a:lnSpc>
                <a:spcPct val="110000"/>
              </a:lnSpc>
            </a:pPr>
            <a:endParaRPr lang="en-US" sz="1700" dirty="0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DB3691A6-D331-4C01-9FA3-C50493F73E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2"/>
              </a:ext>
            </a:extLst>
          </a:blip>
          <a:stretch>
            <a:fillRect/>
          </a:stretch>
        </p:blipFill>
        <p:spPr>
          <a:xfrm>
            <a:off x="7482078" y="2086854"/>
            <a:ext cx="4911904" cy="345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500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0228E20-C75E-4D13-BACA-29EF3F5D00D9}"/>
              </a:ext>
            </a:extLst>
          </p:cNvPr>
          <p:cNvSpPr txBox="1"/>
          <p:nvPr/>
        </p:nvSpPr>
        <p:spPr>
          <a:xfrm>
            <a:off x="5237485" y="818550"/>
            <a:ext cx="2031461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2" tooltip="http://www.picpedia.org/highway-signs/a/application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3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0908" y="804519"/>
            <a:ext cx="5955527" cy="104923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5" name="Picture 4" descr="A picture containing text, sky, outdoor, sign&#10;&#10;Description automatically generated">
            <a:extLst>
              <a:ext uri="{FF2B5EF4-FFF2-40B4-BE49-F238E27FC236}">
                <a16:creationId xmlns:a16="http://schemas.microsoft.com/office/drawing/2014/main" id="{4FB0BB25-7272-431A-B76A-2E018CDF0E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2"/>
              </a:ext>
            </a:extLst>
          </a:blip>
          <a:stretch>
            <a:fillRect/>
          </a:stretch>
        </p:blipFill>
        <p:spPr>
          <a:xfrm>
            <a:off x="2449002" y="169488"/>
            <a:ext cx="6861975" cy="160590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7524" y="2001703"/>
            <a:ext cx="8631382" cy="403774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Application to the club does not guarantee acceptance. Students will be notified when they are not meeting requirements.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Make sure your first and last name are written as you would like it to appear on induction certificate for Jr. Beta Club. 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You and your parent may complete the application using the MS Forms link below: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hlinkClick r:id="rId5"/>
              </a:rPr>
              <a:t>https://forms.office.com/r/kr4gJCQfuB</a:t>
            </a:r>
            <a:endParaRPr lang="en-US" sz="2400" dirty="0"/>
          </a:p>
          <a:p>
            <a:pPr>
              <a:lnSpc>
                <a:spcPct val="11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1855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b="1"/>
              <a:t>Meeting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8" y="2015733"/>
            <a:ext cx="10120661" cy="4166581"/>
          </a:xfrm>
        </p:spPr>
        <p:txBody>
          <a:bodyPr>
            <a:normAutofit fontScale="85000" lnSpcReduction="20000"/>
          </a:bodyPr>
          <a:lstStyle/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-9/20		    </a:t>
            </a:r>
          </a:p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-10/11		-10/25 – Report Cards due</a:t>
            </a:r>
          </a:p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-11/1		-11/15</a:t>
            </a:r>
          </a:p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-12/6		-12/16 – Celebration</a:t>
            </a:r>
          </a:p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-1/10		-1/24</a:t>
            </a:r>
          </a:p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-2/7	-2/8, 2/9, 2/10 – 8:15 AM – 9:15 AM – Tentative Valentine’s Fundraiser Volunteer Days 	-2/28</a:t>
            </a:r>
          </a:p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-3/14		-3/28</a:t>
            </a:r>
          </a:p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-4/11		-4/25 – Service Hours Due</a:t>
            </a:r>
          </a:p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-5/2 – Last Day to turn in Service Hours		-5/9 – Induction Ceremony and End of Year Celebration</a:t>
            </a:r>
          </a:p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https://forms.office.com/r/6raTSXaFaf</a:t>
            </a:r>
            <a:endParaRPr lang="en-US" sz="3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1100" dirty="0"/>
              <a:t>	</a:t>
            </a:r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12434EED-D7BF-4AB6-993A-8CCDB16C9B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9070" y="2221347"/>
            <a:ext cx="2002294" cy="200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10348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Teachers xmlns="4faa41ff-f7fe-4cbf-92e6-8d1aed018979" xsi:nil="true"/>
    <Templates xmlns="4faa41ff-f7fe-4cbf-92e6-8d1aed018979" xsi:nil="true"/>
    <Has_Teacher_Only_SectionGroup xmlns="4faa41ff-f7fe-4cbf-92e6-8d1aed018979" xsi:nil="true"/>
    <FolderType xmlns="4faa41ff-f7fe-4cbf-92e6-8d1aed018979" xsi:nil="true"/>
    <Self_Registration_Enabled xmlns="4faa41ff-f7fe-4cbf-92e6-8d1aed018979" xsi:nil="true"/>
    <Is_Collaboration_Space_Locked xmlns="4faa41ff-f7fe-4cbf-92e6-8d1aed018979" xsi:nil="true"/>
    <Invited_Students xmlns="4faa41ff-f7fe-4cbf-92e6-8d1aed018979" xsi:nil="true"/>
    <CultureName xmlns="4faa41ff-f7fe-4cbf-92e6-8d1aed018979" xsi:nil="true"/>
    <DefaultSectionNames xmlns="4faa41ff-f7fe-4cbf-92e6-8d1aed018979" xsi:nil="true"/>
    <AppVersion xmlns="4faa41ff-f7fe-4cbf-92e6-8d1aed018979" xsi:nil="true"/>
    <Owner xmlns="4faa41ff-f7fe-4cbf-92e6-8d1aed018979">
      <UserInfo>
        <DisplayName/>
        <AccountId xsi:nil="true"/>
        <AccountType/>
      </UserInfo>
    </Owner>
    <Teachers xmlns="4faa41ff-f7fe-4cbf-92e6-8d1aed018979">
      <UserInfo>
        <DisplayName/>
        <AccountId xsi:nil="true"/>
        <AccountType/>
      </UserInfo>
    </Teachers>
    <Students xmlns="4faa41ff-f7fe-4cbf-92e6-8d1aed018979">
      <UserInfo>
        <DisplayName/>
        <AccountId xsi:nil="true"/>
        <AccountType/>
      </UserInfo>
    </Students>
    <TeamsChannelId xmlns="4faa41ff-f7fe-4cbf-92e6-8d1aed018979" xsi:nil="true"/>
    <NotebookType xmlns="4faa41ff-f7fe-4cbf-92e6-8d1aed018979" xsi:nil="true"/>
    <Student_Groups xmlns="4faa41ff-f7fe-4cbf-92e6-8d1aed018979">
      <UserInfo>
        <DisplayName/>
        <AccountId xsi:nil="true"/>
        <AccountType/>
      </UserInfo>
    </Student_Groups>
    <Self_Registration_Enabled0 xmlns="4faa41ff-f7fe-4cbf-92e6-8d1aed01897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1FDB0FCAF71D4982F065CDB371D961" ma:contentTypeVersion="30" ma:contentTypeDescription="Create a new document." ma:contentTypeScope="" ma:versionID="711c00b65ea638816c56655ecf6760b7">
  <xsd:schema xmlns:xsd="http://www.w3.org/2001/XMLSchema" xmlns:xs="http://www.w3.org/2001/XMLSchema" xmlns:p="http://schemas.microsoft.com/office/2006/metadata/properties" xmlns:ns3="9ceea062-d23a-41ff-a563-753165075334" xmlns:ns4="4faa41ff-f7fe-4cbf-92e6-8d1aed018979" targetNamespace="http://schemas.microsoft.com/office/2006/metadata/properties" ma:root="true" ma:fieldsID="fbb994f3ad688b27a762f0fc621f7a3f" ns3:_="" ns4:_="">
    <xsd:import namespace="9ceea062-d23a-41ff-a563-753165075334"/>
    <xsd:import namespace="4faa41ff-f7fe-4cbf-92e6-8d1aed01897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MediaServiceMetadata" minOccurs="0"/>
                <xsd:element ref="ns4:MediaServiceFastMetadata" minOccurs="0"/>
                <xsd:element ref="ns4:Templates" minOccurs="0"/>
                <xsd:element ref="ns4:CultureName" minOccurs="0"/>
                <xsd:element ref="ns4:TeamsChannelId" minOccurs="0"/>
                <xsd:element ref="ns4:Self_Registration_Enabled0" minOccurs="0"/>
                <xsd:element ref="ns4:Has_Teacher_Only_SectionGroup" minOccurs="0"/>
                <xsd:element ref="ns4:Is_Collaboration_Space_Locked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eea062-d23a-41ff-a563-75316507533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aa41ff-f7fe-4cbf-92e6-8d1aed018979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MediaServiceMetadata" ma:index="2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Templates" ma:index="2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5" nillable="true" ma:displayName="Culture Name" ma:internalName="CultureName">
      <xsd:simpleType>
        <xsd:restriction base="dms:Text"/>
      </xsd:simpleType>
    </xsd:element>
    <xsd:element name="TeamsChannelId" ma:index="26" nillable="true" ma:displayName="Teams Channel Id" ma:internalName="TeamsChannelId">
      <xsd:simpleType>
        <xsd:restriction base="dms:Text"/>
      </xsd:simpleType>
    </xsd:element>
    <xsd:element name="Self_Registration_Enabled0" ma:index="27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2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9" nillable="true" ma:displayName="Is Collaboration Space Locked" ma:internalName="Is_Collaboration_Space_Locked">
      <xsd:simpleType>
        <xsd:restriction base="dms:Boolean"/>
      </xsd:simpleType>
    </xsd:element>
    <xsd:element name="MediaServiceAutoTags" ma:index="30" nillable="true" ma:displayName="Tags" ma:internalName="MediaServiceAutoTags" ma:readOnly="true">
      <xsd:simpleType>
        <xsd:restriction base="dms:Text"/>
      </xsd:simple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5" nillable="true" ma:displayName="Location" ma:internalName="MediaServiceLocation" ma:readOnly="true">
      <xsd:simpleType>
        <xsd:restriction base="dms:Text"/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3C9500-C915-4808-94BF-AA7EEA0FF91D}">
  <ds:schemaRefs>
    <ds:schemaRef ds:uri="http://www.w3.org/XML/1998/namespace"/>
    <ds:schemaRef ds:uri="http://schemas.microsoft.com/office/2006/documentManagement/types"/>
    <ds:schemaRef ds:uri="4faa41ff-f7fe-4cbf-92e6-8d1aed018979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9ceea062-d23a-41ff-a563-753165075334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1AEC7E3-88D7-49FB-83EB-DDC5352045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eea062-d23a-41ff-a563-753165075334"/>
    <ds:schemaRef ds:uri="4faa41ff-f7fe-4cbf-92e6-8d1aed0189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03CAFC-421D-40E9-9AE1-F2AFD7E2D6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2881</TotalTime>
  <Words>905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Comic Sans MS</vt:lpstr>
      <vt:lpstr>Gill Sans MT</vt:lpstr>
      <vt:lpstr>Wingdings</vt:lpstr>
      <vt:lpstr>Gallery</vt:lpstr>
      <vt:lpstr>     Lovinggood Middle School   JUNIOR BETA CLUB            </vt:lpstr>
      <vt:lpstr> GOALS OF THE  NATIONAL BETA CLUB </vt:lpstr>
      <vt:lpstr>LOVINGGOOD MIDDLE SCHOOL JR. BETA CLUB </vt:lpstr>
      <vt:lpstr>Opportunities for being a Member</vt:lpstr>
      <vt:lpstr>Membership Requirements</vt:lpstr>
      <vt:lpstr>Membership dues   </vt:lpstr>
      <vt:lpstr>Club meetings</vt:lpstr>
      <vt:lpstr>PowerPoint Presentation</vt:lpstr>
      <vt:lpstr>Meeting Dates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Lovinggood Middle School   JUNIOR BETA CLUB            </dc:title>
  <dc:creator>Marthe Jones</dc:creator>
  <cp:lastModifiedBy>Marthe Jones</cp:lastModifiedBy>
  <cp:revision>3</cp:revision>
  <cp:lastPrinted>2021-09-21T19:06:00Z</cp:lastPrinted>
  <dcterms:created xsi:type="dcterms:W3CDTF">2021-01-31T16:03:15Z</dcterms:created>
  <dcterms:modified xsi:type="dcterms:W3CDTF">2022-10-25T20:51:24Z</dcterms:modified>
</cp:coreProperties>
</file>